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2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>
      <p:cViewPr varScale="1">
        <p:scale>
          <a:sx n="60" d="100"/>
          <a:sy n="60" d="100"/>
        </p:scale>
        <p:origin x="200" y="7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팀 프로젝트 기여도(%)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  <a:alpha val="70791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softEdge rad="67630"/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나주엽</c:v>
                </c:pt>
                <c:pt idx="1">
                  <c:v>문정호</c:v>
                </c:pt>
                <c:pt idx="2">
                  <c:v>송수근</c:v>
                </c:pt>
                <c:pt idx="3">
                  <c:v>이주헌</c:v>
                </c:pt>
                <c:pt idx="4">
                  <c:v>정용훈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F5-1A47-ACD8-215D06FFB7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100"/>
        <c:axId val="1030382351"/>
        <c:axId val="1030489407"/>
      </c:barChart>
      <c:catAx>
        <c:axId val="103038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030489407"/>
        <c:crosses val="autoZero"/>
        <c:auto val="1"/>
        <c:lblAlgn val="ctr"/>
        <c:lblOffset val="100"/>
        <c:noMultiLvlLbl val="0"/>
      </c:catAx>
      <c:valAx>
        <c:axId val="1030489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030382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68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74.png"/><Relationship Id="rId4" Type="http://schemas.openxmlformats.org/officeDocument/2006/relationships/image" Target="../media/image58.png"/><Relationship Id="rId9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77.png"/><Relationship Id="rId4" Type="http://schemas.openxmlformats.org/officeDocument/2006/relationships/image" Target="../media/image58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80.png"/><Relationship Id="rId4" Type="http://schemas.openxmlformats.org/officeDocument/2006/relationships/image" Target="../media/image58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83.png"/><Relationship Id="rId4" Type="http://schemas.openxmlformats.org/officeDocument/2006/relationships/image" Target="../media/image58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84.png"/><Relationship Id="rId4" Type="http://schemas.openxmlformats.org/officeDocument/2006/relationships/image" Target="../media/image58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87.png"/><Relationship Id="rId4" Type="http://schemas.openxmlformats.org/officeDocument/2006/relationships/image" Target="../media/image58.png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5.png"/><Relationship Id="rId5" Type="http://schemas.openxmlformats.org/officeDocument/2006/relationships/image" Target="../media/image15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12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03.png"/><Relationship Id="rId5" Type="http://schemas.openxmlformats.org/officeDocument/2006/relationships/image" Target="../media/image15.png"/><Relationship Id="rId10" Type="http://schemas.openxmlformats.org/officeDocument/2006/relationships/image" Target="../media/image102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21" Type="http://schemas.openxmlformats.org/officeDocument/2006/relationships/image" Target="../media/image28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Relationship Id="rId1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152.pn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7.png"/><Relationship Id="rId4" Type="http://schemas.openxmlformats.org/officeDocument/2006/relationships/image" Target="../media/image1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7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3.png"/><Relationship Id="rId5" Type="http://schemas.openxmlformats.org/officeDocument/2006/relationships/image" Target="../media/image44.png"/><Relationship Id="rId10" Type="http://schemas.openxmlformats.org/officeDocument/2006/relationships/image" Target="../media/image52.png"/><Relationship Id="rId4" Type="http://schemas.openxmlformats.org/officeDocument/2006/relationships/image" Target="../media/image38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35375" y="8841113"/>
            <a:ext cx="4906834" cy="940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34534" y="7204110"/>
            <a:ext cx="783500" cy="567319"/>
            <a:chOff x="15934534" y="7204110"/>
            <a:chExt cx="783500" cy="567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34534" y="7204110"/>
              <a:ext cx="783500" cy="567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7634" y="6166021"/>
            <a:ext cx="11894560" cy="12840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660770"/>
            <a:ext cx="6171429" cy="6171429"/>
            <a:chOff x="6057143" y="660770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660770"/>
              <a:ext cx="6171429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4221" y="7423702"/>
            <a:ext cx="5399631" cy="8035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3040472" cy="53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2830" y="2128449"/>
            <a:ext cx="14600054" cy="7834509"/>
            <a:chOff x="1842830" y="2128449"/>
            <a:chExt cx="14600054" cy="78345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2830" y="2128449"/>
              <a:ext cx="14600054" cy="7834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536366" y="-1187615"/>
            <a:ext cx="27358445" cy="14248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9080" y="1217742"/>
            <a:ext cx="18088135" cy="9084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1874" y="2494288"/>
            <a:ext cx="4412375" cy="6739666"/>
            <a:chOff x="2621874" y="2494288"/>
            <a:chExt cx="4412375" cy="67396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687" y="-803544"/>
              <a:ext cx="8824750" cy="1347933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1874" y="2494288"/>
              <a:ext cx="4412375" cy="6739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88378" y="881639"/>
            <a:ext cx="18088135" cy="89848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1914" y="2772396"/>
            <a:ext cx="7484746" cy="5203299"/>
            <a:chOff x="1071914" y="2772396"/>
            <a:chExt cx="7484746" cy="52032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85552" y="255653"/>
              <a:ext cx="14969492" cy="1040659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914" y="2772396"/>
              <a:ext cx="7484746" cy="5203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97821" y="1760476"/>
            <a:ext cx="18088135" cy="80956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6950" y="2936156"/>
            <a:ext cx="6456404" cy="5744300"/>
            <a:chOff x="1296950" y="2936156"/>
            <a:chExt cx="6456404" cy="57443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37518" y="157740"/>
              <a:ext cx="12912807" cy="1148860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6950" y="2936156"/>
              <a:ext cx="6456404" cy="5744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2857" y="2496677"/>
            <a:ext cx="18088135" cy="62765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2543" y="4127451"/>
            <a:ext cx="6171429" cy="2892857"/>
            <a:chOff x="1432543" y="4127451"/>
            <a:chExt cx="6171429" cy="289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05966" y="2728227"/>
              <a:ext cx="12342857" cy="57857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2543" y="4127451"/>
              <a:ext cx="6171429" cy="289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20339" y="2209782"/>
            <a:ext cx="18088135" cy="72325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1914" y="3095372"/>
            <a:ext cx="6847384" cy="5499956"/>
            <a:chOff x="1071914" y="3095372"/>
            <a:chExt cx="6847384" cy="54999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262030" y="435141"/>
              <a:ext cx="13694767" cy="1099991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914" y="3095372"/>
              <a:ext cx="6847384" cy="5499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7409" y="2512014"/>
            <a:ext cx="18553026" cy="71115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81249" y="2205931"/>
            <a:ext cx="4403104" cy="7723718"/>
            <a:chOff x="2281249" y="2205931"/>
            <a:chExt cx="4403104" cy="77237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546" y="-1584078"/>
              <a:ext cx="8806208" cy="1544743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1249" y="2205931"/>
              <a:ext cx="4403104" cy="7723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3487" y="1862688"/>
            <a:ext cx="18785472" cy="74441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5233" y="3990527"/>
            <a:ext cx="7424019" cy="3166705"/>
            <a:chOff x="765233" y="3990527"/>
            <a:chExt cx="7424019" cy="31667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895103" y="2458848"/>
              <a:ext cx="14848038" cy="63334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5233" y="3990527"/>
              <a:ext cx="7424019" cy="3166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52785" y="1608603"/>
            <a:ext cx="18088135" cy="78918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1519" y="3275940"/>
            <a:ext cx="7802743" cy="4559684"/>
            <a:chOff x="681519" y="3275940"/>
            <a:chExt cx="7802743" cy="45596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145448" y="1070502"/>
              <a:ext cx="15605485" cy="911936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519" y="3275940"/>
              <a:ext cx="7802743" cy="4559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888" y="1392708"/>
            <a:ext cx="1541229" cy="10700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5983" y="3110203"/>
            <a:ext cx="7489689" cy="52285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1477" y="0"/>
            <a:ext cx="11264867" cy="10285714"/>
            <a:chOff x="7001477" y="0"/>
            <a:chExt cx="11264867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1477" y="0"/>
              <a:ext cx="1126486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1519" y="3275940"/>
            <a:ext cx="7802743" cy="4559684"/>
            <a:chOff x="681519" y="3275940"/>
            <a:chExt cx="7802743" cy="45596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145448" y="1070502"/>
              <a:ext cx="15605485" cy="911936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519" y="3275940"/>
              <a:ext cx="7802743" cy="45596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52785" y="1608603"/>
            <a:ext cx="18088135" cy="78918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72995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2300" y="2064338"/>
            <a:ext cx="18088135" cy="78918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89087" y="2244672"/>
            <a:ext cx="5170480" cy="7531144"/>
            <a:chOff x="2189087" y="2244672"/>
            <a:chExt cx="5170480" cy="75311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11781" y="-1436529"/>
              <a:ext cx="10340960" cy="1506228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9087" y="2244672"/>
              <a:ext cx="5170480" cy="7531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230386" cy="53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834940" y="-291306"/>
            <a:ext cx="27955595" cy="120007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5" y="582868"/>
            <a:ext cx="3302374" cy="9100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922681" cy="5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14876" y="2779228"/>
            <a:ext cx="3177421" cy="6599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9169" y="3723727"/>
            <a:ext cx="6171429" cy="2315801"/>
            <a:chOff x="1819169" y="3723727"/>
            <a:chExt cx="6171429" cy="23158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9169" y="3723727"/>
              <a:ext cx="6171429" cy="23158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70280" y="6514421"/>
            <a:ext cx="5035107" cy="11963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99010" y="2779228"/>
            <a:ext cx="2817183" cy="6599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97802" y="3972578"/>
            <a:ext cx="2721982" cy="2340557"/>
            <a:chOff x="10197802" y="3972578"/>
            <a:chExt cx="2721982" cy="23405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7802" y="3972578"/>
              <a:ext cx="2721982" cy="23405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89015" y="4382645"/>
            <a:ext cx="3881365" cy="1520424"/>
            <a:chOff x="13689015" y="4382645"/>
            <a:chExt cx="3881365" cy="15204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89015" y="4382645"/>
              <a:ext cx="3881365" cy="15204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6829" y="6492443"/>
            <a:ext cx="3509935" cy="11106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30536" y="6266222"/>
            <a:ext cx="4497002" cy="16177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5" y="582868"/>
            <a:ext cx="3302374" cy="9100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922681" cy="5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2853" y="2493512"/>
            <a:ext cx="3357707" cy="6599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7397" y="4003627"/>
            <a:ext cx="6171429" cy="1619120"/>
            <a:chOff x="2317397" y="4003627"/>
            <a:chExt cx="6171429" cy="1619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7397" y="4003627"/>
              <a:ext cx="6171429" cy="16191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01864" y="3488705"/>
            <a:ext cx="3712991" cy="3308305"/>
            <a:chOff x="11601864" y="3488705"/>
            <a:chExt cx="3712991" cy="33083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01864" y="3488705"/>
              <a:ext cx="3712991" cy="33083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00451" y="6782708"/>
            <a:ext cx="5319754" cy="16270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29285" y="6483435"/>
            <a:ext cx="5595431" cy="6599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35746" y="7278982"/>
            <a:ext cx="5601481" cy="5698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09144" y="8536735"/>
            <a:ext cx="5182538" cy="560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2830" y="2141278"/>
            <a:ext cx="14600054" cy="7834509"/>
            <a:chOff x="1842830" y="2141278"/>
            <a:chExt cx="14600054" cy="78345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2830" y="2141278"/>
              <a:ext cx="14600054" cy="7834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6630" y="9248087"/>
            <a:ext cx="2141415" cy="4825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7100" y="2615042"/>
            <a:ext cx="12051514" cy="6466942"/>
            <a:chOff x="3117100" y="2615042"/>
            <a:chExt cx="12051514" cy="64669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7100" y="2615042"/>
              <a:ext cx="12051514" cy="6466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75256" y="2133589"/>
            <a:ext cx="13735201" cy="7370422"/>
            <a:chOff x="2275256" y="2133589"/>
            <a:chExt cx="13735201" cy="73704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5256" y="2133589"/>
              <a:ext cx="13735201" cy="73704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654858"/>
            <a:ext cx="1972272" cy="4825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36516" y="2548057"/>
            <a:ext cx="13735201" cy="6250005"/>
            <a:chOff x="2236516" y="2548057"/>
            <a:chExt cx="13735201" cy="62500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6516" y="2548057"/>
              <a:ext cx="13735201" cy="62500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77886" y="9015633"/>
            <a:ext cx="2065530" cy="4825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5254" y="2025599"/>
            <a:ext cx="12416465" cy="7567137"/>
            <a:chOff x="2915254" y="2025599"/>
            <a:chExt cx="12416465" cy="75671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5254" y="2025599"/>
              <a:ext cx="12416465" cy="75671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4734" y="9687268"/>
            <a:ext cx="2204663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6667" y="6325168"/>
            <a:ext cx="7347538" cy="2879226"/>
            <a:chOff x="1616667" y="6325168"/>
            <a:chExt cx="7347538" cy="2879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6667" y="6325168"/>
              <a:ext cx="7347538" cy="28792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4118" y="2493897"/>
            <a:ext cx="8572637" cy="1676088"/>
            <a:chOff x="1004118" y="2493897"/>
            <a:chExt cx="8572637" cy="16760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118" y="2493897"/>
              <a:ext cx="8572637" cy="16760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728" y="582868"/>
            <a:ext cx="2179430" cy="9004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7388" y="1468733"/>
            <a:ext cx="3277110" cy="5308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9975" y="2606856"/>
            <a:ext cx="6081588" cy="5773707"/>
            <a:chOff x="11369975" y="2606856"/>
            <a:chExt cx="6081588" cy="5773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69975" y="2606856"/>
              <a:ext cx="6081588" cy="577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50121" y="4771462"/>
            <a:ext cx="1944149" cy="4186592"/>
            <a:chOff x="10150121" y="4771462"/>
            <a:chExt cx="1944149" cy="41865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121" y="4771462"/>
              <a:ext cx="1944149" cy="41865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73334" y="2102105"/>
            <a:ext cx="7716005" cy="1828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2805" y="6435687"/>
            <a:ext cx="6020725" cy="6582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31599" y="4942692"/>
            <a:ext cx="1917676" cy="586286"/>
            <a:chOff x="4331599" y="4942692"/>
            <a:chExt cx="1917676" cy="586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3411029" y="4687817"/>
              <a:ext cx="3835351" cy="11725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4331599" y="4942692"/>
              <a:ext cx="1917676" cy="586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24957" y="7102921"/>
            <a:ext cx="6651176" cy="190204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7829" y="3519716"/>
            <a:ext cx="232647" cy="2366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0160" y="2895485"/>
            <a:ext cx="232647" cy="2366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16667" y="4655207"/>
            <a:ext cx="7347538" cy="1070538"/>
            <a:chOff x="1616667" y="4655207"/>
            <a:chExt cx="7347538" cy="10705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987226" y="4189814"/>
              <a:ext cx="14695076" cy="214107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16667" y="4655207"/>
              <a:ext cx="7347538" cy="10705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53295" y="4758453"/>
            <a:ext cx="6271262" cy="90728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8232" y="2439624"/>
            <a:ext cx="13869249" cy="6556013"/>
            <a:chOff x="2208232" y="2439624"/>
            <a:chExt cx="13869249" cy="65560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8232" y="2439624"/>
              <a:ext cx="13869249" cy="65560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4734" y="9183639"/>
            <a:ext cx="2293444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8232" y="2339952"/>
            <a:ext cx="13869249" cy="7070218"/>
            <a:chOff x="2208232" y="2339952"/>
            <a:chExt cx="13869249" cy="70702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8232" y="2339952"/>
              <a:ext cx="13869249" cy="70702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27" y="9512933"/>
            <a:ext cx="2320730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8232" y="2339952"/>
            <a:ext cx="13869249" cy="7070218"/>
            <a:chOff x="2208232" y="2339952"/>
            <a:chExt cx="13869249" cy="70702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8232" y="2339952"/>
              <a:ext cx="13869249" cy="70702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19239"/>
            <a:ext cx="2529549" cy="4825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8232" y="2339952"/>
            <a:ext cx="13869249" cy="7070218"/>
            <a:chOff x="2208232" y="2339952"/>
            <a:chExt cx="13869249" cy="70702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8232" y="2339952"/>
              <a:ext cx="13869249" cy="70702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12887"/>
            <a:ext cx="2463082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40249" y="2509229"/>
            <a:ext cx="13005216" cy="6629754"/>
            <a:chOff x="2640249" y="2509229"/>
            <a:chExt cx="13005216" cy="66297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0249" y="2509229"/>
              <a:ext cx="13005216" cy="66297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319182"/>
            <a:ext cx="2317253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40220"/>
            <a:ext cx="2102977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40220"/>
            <a:ext cx="2274101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40220"/>
            <a:ext cx="2502768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40220"/>
            <a:ext cx="2279072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20887"/>
            <a:ext cx="2416463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8" y="582868"/>
            <a:ext cx="2179430" cy="9004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7392" y="1468734"/>
            <a:ext cx="1652453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7829" y="3519716"/>
            <a:ext cx="232647" cy="236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0160" y="2895485"/>
            <a:ext cx="232647" cy="2366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98638" y="2258190"/>
            <a:ext cx="6765761" cy="3581625"/>
            <a:chOff x="2198638" y="2258190"/>
            <a:chExt cx="6765761" cy="3581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25798" y="525822"/>
              <a:ext cx="13531521" cy="716324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8638" y="2258190"/>
              <a:ext cx="6765761" cy="3581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4541" y="2258190"/>
            <a:ext cx="6757782" cy="3581625"/>
            <a:chOff x="9404541" y="2258190"/>
            <a:chExt cx="6757782" cy="35816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4095" y="525822"/>
              <a:ext cx="13515564" cy="716324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04541" y="2258190"/>
              <a:ext cx="6757782" cy="3581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81518" y="6068296"/>
            <a:ext cx="7242409" cy="3833950"/>
            <a:chOff x="5581518" y="6068296"/>
            <a:chExt cx="7242409" cy="3833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2875" y="4213883"/>
              <a:ext cx="14484819" cy="76679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1518" y="6068296"/>
              <a:ext cx="7242409" cy="3833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20887"/>
            <a:ext cx="2170434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313" y="2355685"/>
            <a:ext cx="13785088" cy="7027315"/>
            <a:chOff x="2250313" y="2355685"/>
            <a:chExt cx="13785088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313" y="2355685"/>
              <a:ext cx="13785088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20887"/>
            <a:ext cx="2312549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7893" y="2402658"/>
            <a:ext cx="12449929" cy="7027315"/>
            <a:chOff x="2917893" y="2402658"/>
            <a:chExt cx="12449929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7893" y="2402658"/>
              <a:ext cx="12449929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30" y="9520887"/>
            <a:ext cx="2346768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7893" y="2402658"/>
            <a:ext cx="12449929" cy="7027315"/>
            <a:chOff x="2917893" y="2402658"/>
            <a:chExt cx="12449929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7893" y="2402658"/>
              <a:ext cx="12449929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627" y="9522178"/>
            <a:ext cx="2484168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02374" cy="9100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2481262" cy="52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7893" y="2402658"/>
            <a:ext cx="12449929" cy="7027315"/>
            <a:chOff x="2917893" y="2402658"/>
            <a:chExt cx="12449929" cy="702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7893" y="2402658"/>
              <a:ext cx="12449929" cy="70273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57791" y="9520887"/>
            <a:ext cx="2921663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3340469" cy="9004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1392043" cy="53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26" y="582868"/>
            <a:ext cx="9734164" cy="9290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830" y="1468734"/>
            <a:ext cx="4276795" cy="5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916" y="1366876"/>
            <a:ext cx="10273361" cy="14688"/>
            <a:chOff x="1071916" y="1366876"/>
            <a:chExt cx="10273361" cy="14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63805" y="1360491"/>
              <a:ext cx="20546722" cy="293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16" y="1366876"/>
              <a:ext cx="10273361" cy="14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9691" y="3658707"/>
            <a:ext cx="13412090" cy="17693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7922" y="2910009"/>
            <a:ext cx="2950109" cy="6703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7922" y="6506716"/>
            <a:ext cx="2584728" cy="6703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95235" y="7232656"/>
            <a:ext cx="11431062" cy="13841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1916" y="1366876"/>
            <a:ext cx="10273361" cy="14688"/>
            <a:chOff x="1071916" y="1366876"/>
            <a:chExt cx="10273361" cy="14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63805" y="1360491"/>
              <a:ext cx="20546722" cy="293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916" y="1366876"/>
              <a:ext cx="10273361" cy="14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AED25A-3B0F-3B4F-1264-E16C33FC90C2}"/>
              </a:ext>
            </a:extLst>
          </p:cNvPr>
          <p:cNvSpPr txBox="1"/>
          <p:nvPr/>
        </p:nvSpPr>
        <p:spPr>
          <a:xfrm>
            <a:off x="1371600" y="602916"/>
            <a:ext cx="4519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000" dirty="0"/>
              <a:t>팀</a:t>
            </a:r>
            <a:r>
              <a:rPr kumimoji="1" lang="ko-KR" altLang="en-US" sz="4000" dirty="0"/>
              <a:t> 프로젝트 기여도</a:t>
            </a:r>
            <a:endParaRPr kumimoji="1" lang="en-US" altLang="ko-KR" sz="4000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F2BBFC3-5678-E5DE-6C06-4A6091450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529763"/>
              </p:ext>
            </p:extLst>
          </p:nvPr>
        </p:nvGraphicFramePr>
        <p:xfrm>
          <a:off x="3048000" y="2770672"/>
          <a:ext cx="12192000" cy="6436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39770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133" y="9117019"/>
            <a:ext cx="18635940" cy="1347578"/>
            <a:chOff x="-205133" y="9117019"/>
            <a:chExt cx="18635940" cy="13475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133" y="9117019"/>
              <a:ext cx="18635940" cy="13475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6089" y="6291335"/>
            <a:ext cx="4703760" cy="15089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8868" y="6371333"/>
            <a:ext cx="3004473" cy="13707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8572" y="6371333"/>
            <a:ext cx="848235" cy="13110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8449" y="9401944"/>
            <a:ext cx="6413137" cy="6728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7143" y="234189"/>
            <a:ext cx="6171429" cy="6171429"/>
            <a:chOff x="6057143" y="234189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234189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9370" y="2471265"/>
            <a:ext cx="6267898" cy="6267898"/>
            <a:chOff x="1749370" y="2471265"/>
            <a:chExt cx="6267898" cy="6267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9370" y="2471265"/>
              <a:ext cx="6267898" cy="6267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1048" y="1381148"/>
            <a:ext cx="15847237" cy="82209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726" y="582868"/>
            <a:ext cx="4746183" cy="9100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7392" y="1468734"/>
            <a:ext cx="1633405" cy="5308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1916" y="1366876"/>
            <a:ext cx="6171429" cy="9524"/>
            <a:chOff x="1071916" y="1366876"/>
            <a:chExt cx="6171429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13176" y="1362736"/>
              <a:ext cx="12342857" cy="190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1916" y="1366876"/>
              <a:ext cx="6171429" cy="9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79608" y="8945677"/>
            <a:ext cx="2546415" cy="4444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78436" y="8000031"/>
            <a:ext cx="2180606" cy="4444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9503" y="369793"/>
            <a:ext cx="4746183" cy="9100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1169" y="1255659"/>
            <a:ext cx="2585738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5694" y="1153801"/>
            <a:ext cx="6171429" cy="9524"/>
            <a:chOff x="955694" y="1153801"/>
            <a:chExt cx="6171429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29399" y="1149661"/>
              <a:ext cx="12342857" cy="190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694" y="1153801"/>
              <a:ext cx="6171429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65544" y="-1561719"/>
            <a:ext cx="23416801" cy="14893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946" y="137348"/>
            <a:ext cx="4746183" cy="9100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616" y="1023213"/>
            <a:ext cx="2211662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5137" y="921355"/>
            <a:ext cx="6171429" cy="9524"/>
            <a:chOff x="665137" y="921355"/>
            <a:chExt cx="6171429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19956" y="917215"/>
              <a:ext cx="12342857" cy="190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137" y="921355"/>
              <a:ext cx="6171429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43643" y="-2663622"/>
            <a:ext cx="30573001" cy="169497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9503" y="369793"/>
            <a:ext cx="4746183" cy="9100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8654" y="1255658"/>
            <a:ext cx="2211662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5694" y="1153801"/>
            <a:ext cx="6171429" cy="9524"/>
            <a:chOff x="955694" y="1153801"/>
            <a:chExt cx="6171429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29399" y="1149661"/>
              <a:ext cx="12342857" cy="190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694" y="1153801"/>
              <a:ext cx="6171429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574079" y="398044"/>
            <a:ext cx="21456271" cy="100338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69152" y="3407171"/>
            <a:ext cx="5949058" cy="6599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59322" y="4882810"/>
            <a:ext cx="6171429" cy="1371429"/>
            <a:chOff x="11959322" y="4882810"/>
            <a:chExt cx="6171429" cy="13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59322" y="4882810"/>
              <a:ext cx="6171429" cy="13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29912" y="4448042"/>
            <a:ext cx="3303112" cy="366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9503" y="369793"/>
            <a:ext cx="4746183" cy="9100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8654" y="1255658"/>
            <a:ext cx="2211662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5694" y="1153801"/>
            <a:ext cx="6171429" cy="9524"/>
            <a:chOff x="955694" y="1153801"/>
            <a:chExt cx="6171429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29399" y="1149661"/>
              <a:ext cx="12342857" cy="190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694" y="1153801"/>
              <a:ext cx="6171429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880264" y="841594"/>
            <a:ext cx="23653750" cy="64630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08390" y="1880523"/>
            <a:ext cx="5949049" cy="6599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9978" y="3815983"/>
            <a:ext cx="3819005" cy="5390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117634" y="6199740"/>
            <a:ext cx="24293304" cy="33140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98931" y="6451417"/>
            <a:ext cx="5949049" cy="6599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64034" y="7732103"/>
            <a:ext cx="4493091" cy="5390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</Words>
  <Application>Microsoft Macintosh PowerPoint</Application>
  <PresentationFormat>사용자 지정</PresentationFormat>
  <Paragraphs>2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나주엽</cp:lastModifiedBy>
  <cp:revision>3</cp:revision>
  <dcterms:created xsi:type="dcterms:W3CDTF">2022-06-23T01:15:26Z</dcterms:created>
  <dcterms:modified xsi:type="dcterms:W3CDTF">2022-06-23T08:46:06Z</dcterms:modified>
</cp:coreProperties>
</file>